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Roboto Light" panose="020B0604020202020204" charset="0"/>
      <p:regular r:id="rId23"/>
    </p:embeddedFont>
    <p:embeddedFont>
      <p:font typeface="Roboto Thin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2016.08.30.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779912" y="1779662"/>
            <a:ext cx="4762872" cy="50405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gemiusProfile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jelentés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2264554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629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</a:t>
            </a:r>
            <a:r>
              <a:rPr lang="hu-HU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]&gt;</a:t>
            </a:r>
            <a:r>
              <a:rPr lang="fr-FR" alt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fr-FR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1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3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&lt;[@webfooter]&gt;</a:t>
            </a:r>
            <a:r>
              <a:rPr lang="pl-PL" alt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  <p:sp>
        <p:nvSpPr>
          <p:cNvPr id="14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6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&lt;[@name]&gt; 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1057629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1796953" y="288184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85978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9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79256" y="1056992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22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1796953" y="2881848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564711" y="2859782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  <p:sp>
        <p:nvSpPr>
          <p:cNvPr id="1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25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15" y="958686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1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0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&lt;[@webfooter]&gt;</a:t>
            </a:r>
          </a:p>
        </p:txBody>
      </p:sp>
      <p:sp>
        <p:nvSpPr>
          <p:cNvPr id="12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hu-HU" sz="1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9012</TotalTime>
  <Words>809</Words>
  <Application>Microsoft Office PowerPoint</Application>
  <PresentationFormat>On-screen Show (16:9)</PresentationFormat>
  <Paragraphs>178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 Light</vt:lpstr>
      <vt:lpstr>Arial</vt:lpstr>
      <vt:lpstr>Roboto Thin</vt:lpstr>
      <vt:lpstr>Calibri</vt:lpstr>
      <vt:lpstr>Roboto</vt:lpstr>
      <vt:lpstr>Roboto </vt:lpstr>
      <vt:lpstr>Motyw pakietu Office</vt:lpstr>
      <vt:lpstr>1_Motyw pakietu Office</vt:lpstr>
      <vt:lpstr>gemiusProfile jelentés
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358</cp:revision>
  <cp:lastPrinted>2014-11-28T12:08:36Z</cp:lastPrinted>
  <dcterms:created xsi:type="dcterms:W3CDTF">2014-11-06T10:50:04Z</dcterms:created>
  <dcterms:modified xsi:type="dcterms:W3CDTF">2016-08-30T10:48:13Z</dcterms:modified>
</cp:coreProperties>
</file>